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96" r:id="rId3"/>
    <p:sldId id="258" r:id="rId4"/>
    <p:sldId id="297" r:id="rId5"/>
    <p:sldId id="300" r:id="rId6"/>
    <p:sldId id="301" r:id="rId7"/>
    <p:sldId id="298" r:id="rId8"/>
    <p:sldId id="302" r:id="rId9"/>
    <p:sldId id="26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Urbina Salazar" initials="CUS" lastIdx="1" clrIdx="0">
    <p:extLst>
      <p:ext uri="{19B8F6BF-5375-455C-9EA6-DF929625EA0E}">
        <p15:presenceInfo xmlns:p15="http://schemas.microsoft.com/office/powerpoint/2012/main" userId="a5f4c3f8b7a16a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645"/>
    <a:srgbClr val="C1CB38"/>
    <a:srgbClr val="4EC3D2"/>
    <a:srgbClr val="295D76"/>
    <a:srgbClr val="5AC7DE"/>
    <a:srgbClr val="09556F"/>
    <a:srgbClr val="43BAD8"/>
    <a:srgbClr val="005A7C"/>
    <a:srgbClr val="46869B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87"/>
    <p:restoredTop sz="94674"/>
  </p:normalViewPr>
  <p:slideViewPr>
    <p:cSldViewPr snapToGrid="0" snapToObjects="1">
      <p:cViewPr varScale="1">
        <p:scale>
          <a:sx n="96" d="100"/>
          <a:sy n="96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C4028-6CA6-BF46-A67D-DAE98BD63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911CD3-3320-0A42-8287-1B9B7EDEB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EB16B0-11F1-6D43-82F0-1A143FE0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0F0F-A0DF-FC4E-B0DA-E426C089CB97}" type="datetimeFigureOut">
              <a:rPr lang="es-PE" smtClean="0"/>
              <a:t>14/04/2023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AD0D6-F11D-BF47-8445-998E6943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3417C2-B67E-094F-8C5B-1525C4AD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F83-9BBA-7242-8740-E58FC8E0D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976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4DDD9-6974-7744-AA95-08946274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40DC94-BFFE-C941-BE8C-ADBE2130D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FAA0-2938-584E-88C5-E8420F62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0F0F-A0DF-FC4E-B0DA-E426C089CB97}" type="datetimeFigureOut">
              <a:rPr lang="es-PE" smtClean="0"/>
              <a:t>14/04/2023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E2136-0A38-C542-B2A5-36D809C5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B55148-D04F-BB41-AC96-E719ABC1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F83-9BBA-7242-8740-E58FC8E0D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938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702C2C-E861-4C42-8E10-788571E17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5E6E3-B638-0948-B738-5544CB49F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68351-C5CF-4F4F-B2C9-64CB313F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0F0F-A0DF-FC4E-B0DA-E426C089CB97}" type="datetimeFigureOut">
              <a:rPr lang="es-PE" smtClean="0"/>
              <a:t>14/04/2023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099183-A87F-6E48-900C-B5F15EA6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8A72DB-E7BB-114A-B0E3-DD5FD26C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F83-9BBA-7242-8740-E58FC8E0D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597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6370D-A460-0A4D-9F0F-624F8A88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F39B9-1D64-6345-B173-1AFF0EF4A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8DE305-4BED-A64F-AA37-F0A52FC0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0F0F-A0DF-FC4E-B0DA-E426C089CB97}" type="datetimeFigureOut">
              <a:rPr lang="es-PE" smtClean="0"/>
              <a:t>14/04/2023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D1BF18-9B60-8C41-B67E-33269EF4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9F86A-23BC-2A4B-B0BD-064842E2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F83-9BBA-7242-8740-E58FC8E0D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967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98061-4F86-B340-9507-BC8CAC10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821A33-97DB-FF4E-ADCF-31174C657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B4867-20B0-0C46-9903-7E1750A4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0F0F-A0DF-FC4E-B0DA-E426C089CB97}" type="datetimeFigureOut">
              <a:rPr lang="es-PE" smtClean="0"/>
              <a:t>14/04/2023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B6DEB2-7160-3F42-A9F0-87125EA7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C3394-67A4-E540-B594-51966C34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F83-9BBA-7242-8740-E58FC8E0D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703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409D3-706F-F845-84AF-3B0E7318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014FC8-7E17-3E4A-82F9-E7AEDEB55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D96E3-0BEB-2A44-8A05-7BBC49752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F6104E-34BE-AF4E-BC4E-504FDC595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0F0F-A0DF-FC4E-B0DA-E426C089CB97}" type="datetimeFigureOut">
              <a:rPr lang="es-PE" smtClean="0"/>
              <a:t>14/04/2023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DAE353-2958-1944-A7CA-973772C4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7233E3-28B4-9E4B-8438-9EF2B132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F83-9BBA-7242-8740-E58FC8E0D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087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4B74C-BBDE-A549-9939-1AC46AFE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A5E608-4B7D-1A40-AB6D-A1CFC47BE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47CCCD-9978-9748-BB51-37C71E7F6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A919C7-5B61-AB4D-9961-72B690BC1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12BBDE-414C-2B48-9475-2D3979586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42733C-0028-7A4D-A244-89BEC909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0F0F-A0DF-FC4E-B0DA-E426C089CB97}" type="datetimeFigureOut">
              <a:rPr lang="es-PE" smtClean="0"/>
              <a:t>14/04/2023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52B73D-D905-B141-80AF-9EE70771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FAA8DB-00B2-FC40-994D-95F8C374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F83-9BBA-7242-8740-E58FC8E0D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089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C18DD-905C-CE4D-AF09-84970254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3BA326-CD54-5B45-AADD-55E1AFB1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0F0F-A0DF-FC4E-B0DA-E426C089CB97}" type="datetimeFigureOut">
              <a:rPr lang="es-PE" smtClean="0"/>
              <a:t>14/04/2023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B08F6A-7E35-2D47-B520-A99BA123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6388C5-ACC5-6F49-95AE-7B4A40E0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F83-9BBA-7242-8740-E58FC8E0D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745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A30C38-FA4C-CF41-AC15-0A882412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0F0F-A0DF-FC4E-B0DA-E426C089CB97}" type="datetimeFigureOut">
              <a:rPr lang="es-PE" smtClean="0"/>
              <a:t>14/04/2023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5BB44D-825F-D241-B870-A77849D8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54E2A0-2959-DC43-9D98-0846A908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F83-9BBA-7242-8740-E58FC8E0D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585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F1C0F-CB6C-8545-A53F-9A6C6FCE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57EC9-B322-0C46-8A9F-E7480A07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615144-18B4-824B-BA14-05A2E13D1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E0037E-5EF8-884B-8886-7C51728A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0F0F-A0DF-FC4E-B0DA-E426C089CB97}" type="datetimeFigureOut">
              <a:rPr lang="es-PE" smtClean="0"/>
              <a:t>14/04/2023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ACDC68-6DF5-2444-8DB7-DDB71627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A93771-F66F-884B-8D82-B15EC13B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F83-9BBA-7242-8740-E58FC8E0D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833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A3AE0-2754-B34E-BD68-4CCDD74C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97AF36-B124-4348-B7A5-4165B69D1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4AD877-D198-B44D-A01B-A1F4BAC3C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5BE0FC-2A20-8742-8781-15C93F09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0F0F-A0DF-FC4E-B0DA-E426C089CB97}" type="datetimeFigureOut">
              <a:rPr lang="es-PE" smtClean="0"/>
              <a:t>14/04/2023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BCFB33-5ED9-FE4F-9E08-90FD1DDD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2EF18B-86E8-EC4B-B363-336B4C27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F83-9BBA-7242-8740-E58FC8E0D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962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64386E-9C37-544C-8765-BAE04031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99C687-414A-FD4A-AB80-4172334B0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4C0B03-679F-4B4F-9927-60043BD8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0F0F-A0DF-FC4E-B0DA-E426C089CB97}" type="datetimeFigureOut">
              <a:rPr lang="es-PE" smtClean="0"/>
              <a:t>14/04/2023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27A2E0-4868-4F43-9135-1C6C29077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7C53B0-954D-4B4C-ABB0-2CEF1EE45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5F83-9BBA-7242-8740-E58FC8E0DC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861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C2A114-A274-2B40-B283-CD9A029CFAA8}"/>
              </a:ext>
            </a:extLst>
          </p:cNvPr>
          <p:cNvSpPr txBox="1"/>
          <p:nvPr/>
        </p:nvSpPr>
        <p:spPr>
          <a:xfrm>
            <a:off x="746975" y="2640168"/>
            <a:ext cx="55544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rgbClr val="09556F"/>
                </a:solidFill>
                <a:latin typeface="Montserrat" pitchFamily="2" charset="77"/>
              </a:rPr>
              <a:t>SISTEMA NACIONAL </a:t>
            </a:r>
            <a:r>
              <a:rPr lang="es-MX" sz="2500" b="1" dirty="0">
                <a:solidFill>
                  <a:srgbClr val="09556F"/>
                </a:solidFill>
                <a:latin typeface="Montserrat" pitchFamily="2" charset="77"/>
              </a:rPr>
              <a:t>DE CIENCIA, TECNOLOGÍA E </a:t>
            </a:r>
            <a:r>
              <a:rPr lang="es-MX" sz="2500" b="1" dirty="0" smtClean="0">
                <a:solidFill>
                  <a:srgbClr val="09556F"/>
                </a:solidFill>
                <a:latin typeface="Montserrat" pitchFamily="2" charset="77"/>
              </a:rPr>
              <a:t>INNOVACIÓN - SINACTI</a:t>
            </a:r>
            <a:endParaRPr lang="es-PE" sz="2500" b="1" dirty="0">
              <a:solidFill>
                <a:srgbClr val="09556F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3AFF6-0537-8945-9661-798EBCADBFE9}"/>
              </a:ext>
            </a:extLst>
          </p:cNvPr>
          <p:cNvSpPr txBox="1"/>
          <p:nvPr/>
        </p:nvSpPr>
        <p:spPr>
          <a:xfrm>
            <a:off x="746975" y="1983348"/>
            <a:ext cx="512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 SemiBold" pitchFamily="2" charset="77"/>
              </a:rPr>
              <a:t>Proyecto: Mejoramiento </a:t>
            </a:r>
            <a:r>
              <a:rPr lang="es-MX" b="1" dirty="0">
                <a:solidFill>
                  <a:schemeClr val="bg1"/>
                </a:solidFill>
                <a:latin typeface="Montserrat SemiBold" pitchFamily="2" charset="77"/>
              </a:rPr>
              <a:t>y Ampliación de los servicios de CTI para fortalecer </a:t>
            </a:r>
            <a:r>
              <a:rPr lang="es-MX" b="1" dirty="0" smtClean="0">
                <a:solidFill>
                  <a:schemeClr val="bg1"/>
                </a:solidFill>
                <a:latin typeface="Montserrat SemiBold" pitchFamily="2" charset="77"/>
              </a:rPr>
              <a:t>el</a:t>
            </a:r>
            <a:endParaRPr lang="es-ES_tradnl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050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BAD2A7E7-B249-FD67-4398-C99CD384CC1E}"/>
              </a:ext>
            </a:extLst>
          </p:cNvPr>
          <p:cNvSpPr txBox="1"/>
          <p:nvPr/>
        </p:nvSpPr>
        <p:spPr>
          <a:xfrm>
            <a:off x="893285" y="2313444"/>
            <a:ext cx="8316951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86">
                <a:solidFill>
                  <a:srgbClr val="005875"/>
                </a:solidFill>
                <a:latin typeface="Montserrat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sz="1500" dirty="0"/>
              <a:t>Cuerpo de texto</a:t>
            </a:r>
          </a:p>
        </p:txBody>
      </p:sp>
      <p:sp>
        <p:nvSpPr>
          <p:cNvPr id="6" name="Google Shape;116;p4">
            <a:extLst>
              <a:ext uri="{FF2B5EF4-FFF2-40B4-BE49-F238E27FC236}">
                <a16:creationId xmlns:a16="http://schemas.microsoft.com/office/drawing/2014/main" id="{FC74EFE5-652C-1A40-9990-B84126DA115B}"/>
              </a:ext>
            </a:extLst>
          </p:cNvPr>
          <p:cNvSpPr txBox="1"/>
          <p:nvPr/>
        </p:nvSpPr>
        <p:spPr>
          <a:xfrm>
            <a:off x="893284" y="1029460"/>
            <a:ext cx="472070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000" b="1" dirty="0" smtClean="0">
                <a:solidFill>
                  <a:srgbClr val="5AC7DE"/>
                </a:solidFill>
                <a:latin typeface="Montserrat"/>
                <a:ea typeface="Montserrat"/>
                <a:cs typeface="Montserrat"/>
                <a:sym typeface="Montserrat"/>
              </a:rPr>
              <a:t>TÍTULO </a:t>
            </a:r>
            <a:r>
              <a:rPr lang="es-PE" sz="2000" b="1" dirty="0">
                <a:solidFill>
                  <a:srgbClr val="5AC7DE"/>
                </a:solidFill>
                <a:latin typeface="Montserrat"/>
                <a:ea typeface="Montserrat"/>
                <a:cs typeface="Montserrat"/>
                <a:sym typeface="Montserrat"/>
              </a:rPr>
              <a:t>DEL PROYECTO</a:t>
            </a:r>
            <a:endParaRPr lang="es-PE" sz="2000" b="1" i="0" u="none" strike="noStrike" cap="none" dirty="0">
              <a:solidFill>
                <a:srgbClr val="5AC7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511752-DCA0-2141-85DB-C605B5957ACF}"/>
              </a:ext>
            </a:extLst>
          </p:cNvPr>
          <p:cNvCxnSpPr>
            <a:cxnSpLocks/>
          </p:cNvCxnSpPr>
          <p:nvPr/>
        </p:nvCxnSpPr>
        <p:spPr>
          <a:xfrm>
            <a:off x="981421" y="1614195"/>
            <a:ext cx="605618" cy="0"/>
          </a:xfrm>
          <a:prstGeom prst="line">
            <a:avLst/>
          </a:prstGeom>
          <a:ln w="38100">
            <a:solidFill>
              <a:srgbClr val="49C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2A562CD-F9B5-874A-9AC8-5C333D73358F}"/>
              </a:ext>
            </a:extLst>
          </p:cNvPr>
          <p:cNvSpPr txBox="1"/>
          <p:nvPr/>
        </p:nvSpPr>
        <p:spPr>
          <a:xfrm>
            <a:off x="893285" y="1947563"/>
            <a:ext cx="155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75570"/>
                </a:solidFill>
                <a:latin typeface="Montserrat" pitchFamily="2" charset="77"/>
              </a:rPr>
              <a:t>Subtítulo</a:t>
            </a:r>
            <a:endParaRPr lang="en-US" sz="2000" b="1" dirty="0">
              <a:solidFill>
                <a:srgbClr val="075570"/>
              </a:solidFill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F8204-F180-D645-88EC-95D04CB39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-5136"/>
            <a:ext cx="6413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3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nergy symbol">
            <a:extLst>
              <a:ext uri="{FF2B5EF4-FFF2-40B4-BE49-F238E27FC236}">
                <a16:creationId xmlns:a16="http://schemas.microsoft.com/office/drawing/2014/main" id="{B1BCDF8E-326A-CE44-8CC0-FA2276C413EF}"/>
              </a:ext>
            </a:extLst>
          </p:cNvPr>
          <p:cNvSpPr>
            <a:spLocks noEditPoints="1"/>
          </p:cNvSpPr>
          <p:nvPr/>
        </p:nvSpPr>
        <p:spPr bwMode="auto">
          <a:xfrm>
            <a:off x="4710326" y="1591333"/>
            <a:ext cx="446890" cy="386083"/>
          </a:xfrm>
          <a:custGeom>
            <a:avLst/>
            <a:gdLst>
              <a:gd name="T0" fmla="*/ 192 w 256"/>
              <a:gd name="T1" fmla="*/ 91 h 222"/>
              <a:gd name="T2" fmla="*/ 137 w 256"/>
              <a:gd name="T3" fmla="*/ 91 h 222"/>
              <a:gd name="T4" fmla="*/ 164 w 256"/>
              <a:gd name="T5" fmla="*/ 29 h 222"/>
              <a:gd name="T6" fmla="*/ 162 w 256"/>
              <a:gd name="T7" fmla="*/ 24 h 222"/>
              <a:gd name="T8" fmla="*/ 157 w 256"/>
              <a:gd name="T9" fmla="*/ 24 h 222"/>
              <a:gd name="T10" fmla="*/ 57 w 256"/>
              <a:gd name="T11" fmla="*/ 124 h 222"/>
              <a:gd name="T12" fmla="*/ 56 w 256"/>
              <a:gd name="T13" fmla="*/ 129 h 222"/>
              <a:gd name="T14" fmla="*/ 60 w 256"/>
              <a:gd name="T15" fmla="*/ 131 h 222"/>
              <a:gd name="T16" fmla="*/ 118 w 256"/>
              <a:gd name="T17" fmla="*/ 131 h 222"/>
              <a:gd name="T18" fmla="*/ 92 w 256"/>
              <a:gd name="T19" fmla="*/ 198 h 222"/>
              <a:gd name="T20" fmla="*/ 94 w 256"/>
              <a:gd name="T21" fmla="*/ 202 h 222"/>
              <a:gd name="T22" fmla="*/ 96 w 256"/>
              <a:gd name="T23" fmla="*/ 203 h 222"/>
              <a:gd name="T24" fmla="*/ 99 w 256"/>
              <a:gd name="T25" fmla="*/ 202 h 222"/>
              <a:gd name="T26" fmla="*/ 195 w 256"/>
              <a:gd name="T27" fmla="*/ 98 h 222"/>
              <a:gd name="T28" fmla="*/ 196 w 256"/>
              <a:gd name="T29" fmla="*/ 93 h 222"/>
              <a:gd name="T30" fmla="*/ 192 w 256"/>
              <a:gd name="T31" fmla="*/ 91 h 222"/>
              <a:gd name="T32" fmla="*/ 107 w 256"/>
              <a:gd name="T33" fmla="*/ 181 h 222"/>
              <a:gd name="T34" fmla="*/ 128 w 256"/>
              <a:gd name="T35" fmla="*/ 128 h 222"/>
              <a:gd name="T36" fmla="*/ 127 w 256"/>
              <a:gd name="T37" fmla="*/ 125 h 222"/>
              <a:gd name="T38" fmla="*/ 124 w 256"/>
              <a:gd name="T39" fmla="*/ 123 h 222"/>
              <a:gd name="T40" fmla="*/ 70 w 256"/>
              <a:gd name="T41" fmla="*/ 123 h 222"/>
              <a:gd name="T42" fmla="*/ 148 w 256"/>
              <a:gd name="T43" fmla="*/ 44 h 222"/>
              <a:gd name="T44" fmla="*/ 128 w 256"/>
              <a:gd name="T45" fmla="*/ 93 h 222"/>
              <a:gd name="T46" fmla="*/ 128 w 256"/>
              <a:gd name="T47" fmla="*/ 97 h 222"/>
              <a:gd name="T48" fmla="*/ 131 w 256"/>
              <a:gd name="T49" fmla="*/ 99 h 222"/>
              <a:gd name="T50" fmla="*/ 183 w 256"/>
              <a:gd name="T51" fmla="*/ 99 h 222"/>
              <a:gd name="T52" fmla="*/ 107 w 256"/>
              <a:gd name="T53" fmla="*/ 181 h 222"/>
              <a:gd name="T54" fmla="*/ 8 w 256"/>
              <a:gd name="T55" fmla="*/ 111 h 222"/>
              <a:gd name="T56" fmla="*/ 36 w 256"/>
              <a:gd name="T57" fmla="*/ 33 h 222"/>
              <a:gd name="T58" fmla="*/ 36 w 256"/>
              <a:gd name="T59" fmla="*/ 51 h 222"/>
              <a:gd name="T60" fmla="*/ 44 w 256"/>
              <a:gd name="T61" fmla="*/ 51 h 222"/>
              <a:gd name="T62" fmla="*/ 44 w 256"/>
              <a:gd name="T63" fmla="*/ 19 h 222"/>
              <a:gd name="T64" fmla="*/ 12 w 256"/>
              <a:gd name="T65" fmla="*/ 19 h 222"/>
              <a:gd name="T66" fmla="*/ 12 w 256"/>
              <a:gd name="T67" fmla="*/ 27 h 222"/>
              <a:gd name="T68" fmla="*/ 31 w 256"/>
              <a:gd name="T69" fmla="*/ 27 h 222"/>
              <a:gd name="T70" fmla="*/ 0 w 256"/>
              <a:gd name="T71" fmla="*/ 111 h 222"/>
              <a:gd name="T72" fmla="*/ 64 w 256"/>
              <a:gd name="T73" fmla="*/ 222 h 222"/>
              <a:gd name="T74" fmla="*/ 68 w 256"/>
              <a:gd name="T75" fmla="*/ 215 h 222"/>
              <a:gd name="T76" fmla="*/ 8 w 256"/>
              <a:gd name="T77" fmla="*/ 111 h 222"/>
              <a:gd name="T78" fmla="*/ 256 w 256"/>
              <a:gd name="T79" fmla="*/ 111 h 222"/>
              <a:gd name="T80" fmla="*/ 192 w 256"/>
              <a:gd name="T81" fmla="*/ 0 h 222"/>
              <a:gd name="T82" fmla="*/ 188 w 256"/>
              <a:gd name="T83" fmla="*/ 7 h 222"/>
              <a:gd name="T84" fmla="*/ 248 w 256"/>
              <a:gd name="T85" fmla="*/ 111 h 222"/>
              <a:gd name="T86" fmla="*/ 220 w 256"/>
              <a:gd name="T87" fmla="*/ 189 h 222"/>
              <a:gd name="T88" fmla="*/ 220 w 256"/>
              <a:gd name="T89" fmla="*/ 171 h 222"/>
              <a:gd name="T90" fmla="*/ 212 w 256"/>
              <a:gd name="T91" fmla="*/ 171 h 222"/>
              <a:gd name="T92" fmla="*/ 212 w 256"/>
              <a:gd name="T93" fmla="*/ 203 h 222"/>
              <a:gd name="T94" fmla="*/ 244 w 256"/>
              <a:gd name="T95" fmla="*/ 203 h 222"/>
              <a:gd name="T96" fmla="*/ 244 w 256"/>
              <a:gd name="T97" fmla="*/ 195 h 222"/>
              <a:gd name="T98" fmla="*/ 225 w 256"/>
              <a:gd name="T99" fmla="*/ 195 h 222"/>
              <a:gd name="T100" fmla="*/ 256 w 256"/>
              <a:gd name="T101" fmla="*/ 111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6" h="222">
                <a:moveTo>
                  <a:pt x="192" y="91"/>
                </a:moveTo>
                <a:cubicBezTo>
                  <a:pt x="137" y="91"/>
                  <a:pt x="137" y="91"/>
                  <a:pt x="137" y="91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64" y="27"/>
                  <a:pt x="164" y="25"/>
                  <a:pt x="162" y="24"/>
                </a:cubicBezTo>
                <a:cubicBezTo>
                  <a:pt x="161" y="23"/>
                  <a:pt x="159" y="23"/>
                  <a:pt x="157" y="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6" y="125"/>
                  <a:pt x="56" y="127"/>
                  <a:pt x="56" y="129"/>
                </a:cubicBezTo>
                <a:cubicBezTo>
                  <a:pt x="57" y="130"/>
                  <a:pt x="58" y="131"/>
                  <a:pt x="60" y="131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2" y="199"/>
                  <a:pt x="92" y="201"/>
                  <a:pt x="94" y="202"/>
                </a:cubicBezTo>
                <a:cubicBezTo>
                  <a:pt x="95" y="203"/>
                  <a:pt x="95" y="203"/>
                  <a:pt x="96" y="203"/>
                </a:cubicBezTo>
                <a:cubicBezTo>
                  <a:pt x="97" y="203"/>
                  <a:pt x="98" y="203"/>
                  <a:pt x="99" y="202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6" y="97"/>
                  <a:pt x="196" y="95"/>
                  <a:pt x="196" y="93"/>
                </a:cubicBezTo>
                <a:cubicBezTo>
                  <a:pt x="195" y="92"/>
                  <a:pt x="194" y="91"/>
                  <a:pt x="192" y="91"/>
                </a:cubicBezTo>
                <a:close/>
                <a:moveTo>
                  <a:pt x="107" y="181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28" y="127"/>
                  <a:pt x="128" y="126"/>
                  <a:pt x="127" y="125"/>
                </a:cubicBezTo>
                <a:cubicBezTo>
                  <a:pt x="127" y="124"/>
                  <a:pt x="126" y="123"/>
                  <a:pt x="124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27" y="95"/>
                  <a:pt x="127" y="96"/>
                  <a:pt x="128" y="97"/>
                </a:cubicBezTo>
                <a:cubicBezTo>
                  <a:pt x="129" y="98"/>
                  <a:pt x="130" y="99"/>
                  <a:pt x="131" y="99"/>
                </a:cubicBezTo>
                <a:cubicBezTo>
                  <a:pt x="183" y="99"/>
                  <a:pt x="183" y="99"/>
                  <a:pt x="183" y="99"/>
                </a:cubicBezTo>
                <a:lnTo>
                  <a:pt x="107" y="181"/>
                </a:lnTo>
                <a:close/>
                <a:moveTo>
                  <a:pt x="8" y="111"/>
                </a:moveTo>
                <a:cubicBezTo>
                  <a:pt x="8" y="82"/>
                  <a:pt x="18" y="54"/>
                  <a:pt x="36" y="33"/>
                </a:cubicBezTo>
                <a:cubicBezTo>
                  <a:pt x="36" y="51"/>
                  <a:pt x="36" y="51"/>
                  <a:pt x="36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19"/>
                  <a:pt x="44" y="19"/>
                  <a:pt x="44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7"/>
                  <a:pt x="12" y="27"/>
                  <a:pt x="12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1" y="50"/>
                  <a:pt x="0" y="79"/>
                  <a:pt x="0" y="111"/>
                </a:cubicBezTo>
                <a:cubicBezTo>
                  <a:pt x="0" y="157"/>
                  <a:pt x="25" y="199"/>
                  <a:pt x="64" y="222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31" y="194"/>
                  <a:pt x="8" y="154"/>
                  <a:pt x="8" y="111"/>
                </a:cubicBezTo>
                <a:close/>
                <a:moveTo>
                  <a:pt x="256" y="111"/>
                </a:moveTo>
                <a:cubicBezTo>
                  <a:pt x="256" y="65"/>
                  <a:pt x="231" y="23"/>
                  <a:pt x="192" y="0"/>
                </a:cubicBezTo>
                <a:cubicBezTo>
                  <a:pt x="188" y="7"/>
                  <a:pt x="188" y="7"/>
                  <a:pt x="188" y="7"/>
                </a:cubicBezTo>
                <a:cubicBezTo>
                  <a:pt x="225" y="28"/>
                  <a:pt x="248" y="68"/>
                  <a:pt x="248" y="111"/>
                </a:cubicBezTo>
                <a:cubicBezTo>
                  <a:pt x="248" y="140"/>
                  <a:pt x="238" y="168"/>
                  <a:pt x="220" y="189"/>
                </a:cubicBezTo>
                <a:cubicBezTo>
                  <a:pt x="220" y="171"/>
                  <a:pt x="220" y="171"/>
                  <a:pt x="220" y="171"/>
                </a:cubicBezTo>
                <a:cubicBezTo>
                  <a:pt x="212" y="171"/>
                  <a:pt x="212" y="171"/>
                  <a:pt x="212" y="171"/>
                </a:cubicBezTo>
                <a:cubicBezTo>
                  <a:pt x="212" y="203"/>
                  <a:pt x="212" y="203"/>
                  <a:pt x="212" y="203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4" y="195"/>
                  <a:pt x="244" y="195"/>
                  <a:pt x="244" y="195"/>
                </a:cubicBezTo>
                <a:cubicBezTo>
                  <a:pt x="225" y="195"/>
                  <a:pt x="225" y="195"/>
                  <a:pt x="225" y="195"/>
                </a:cubicBezTo>
                <a:cubicBezTo>
                  <a:pt x="245" y="172"/>
                  <a:pt x="256" y="143"/>
                  <a:pt x="256" y="111"/>
                </a:cubicBezTo>
                <a:close/>
              </a:path>
            </a:pathLst>
          </a:custGeom>
          <a:solidFill>
            <a:srgbClr val="075570"/>
          </a:solidFill>
          <a:ln>
            <a:solidFill>
              <a:srgbClr val="07557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0455A89-C4C7-5146-A378-0EF2E6194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-5136"/>
            <a:ext cx="6413500" cy="876300"/>
          </a:xfrm>
          <a:prstGeom prst="rect">
            <a:avLst/>
          </a:prstGeom>
        </p:spPr>
      </p:pic>
      <p:sp>
        <p:nvSpPr>
          <p:cNvPr id="28" name="CuadroTexto 8">
            <a:extLst>
              <a:ext uri="{FF2B5EF4-FFF2-40B4-BE49-F238E27FC236}">
                <a16:creationId xmlns:a16="http://schemas.microsoft.com/office/drawing/2014/main" id="{B084A1F0-E0B6-314B-85B2-3796B82E3D3F}"/>
              </a:ext>
            </a:extLst>
          </p:cNvPr>
          <p:cNvSpPr txBox="1"/>
          <p:nvPr/>
        </p:nvSpPr>
        <p:spPr>
          <a:xfrm>
            <a:off x="893285" y="2313444"/>
            <a:ext cx="8316951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86">
                <a:solidFill>
                  <a:srgbClr val="005875"/>
                </a:solidFill>
                <a:latin typeface="Montserrat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sz="1500" dirty="0">
                <a:solidFill>
                  <a:srgbClr val="4EC3D2"/>
                </a:solidFill>
              </a:rPr>
              <a:t>Cuerpo de texto</a:t>
            </a:r>
          </a:p>
        </p:txBody>
      </p:sp>
      <p:sp>
        <p:nvSpPr>
          <p:cNvPr id="38" name="Google Shape;116;p4">
            <a:extLst>
              <a:ext uri="{FF2B5EF4-FFF2-40B4-BE49-F238E27FC236}">
                <a16:creationId xmlns:a16="http://schemas.microsoft.com/office/drawing/2014/main" id="{AC47CA39-F7C0-1746-AAE0-7FB4A219CBBD}"/>
              </a:ext>
            </a:extLst>
          </p:cNvPr>
          <p:cNvSpPr txBox="1"/>
          <p:nvPr/>
        </p:nvSpPr>
        <p:spPr>
          <a:xfrm>
            <a:off x="893284" y="1029460"/>
            <a:ext cx="472070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000" b="1" dirty="0" smtClean="0">
                <a:solidFill>
                  <a:srgbClr val="5AC7DE"/>
                </a:solidFill>
                <a:latin typeface="Montserrat"/>
                <a:ea typeface="Montserrat"/>
                <a:cs typeface="Montserrat"/>
                <a:sym typeface="Montserrat"/>
              </a:rPr>
              <a:t>TÍTULO </a:t>
            </a:r>
            <a:r>
              <a:rPr lang="es-PE" sz="2000" b="1" dirty="0">
                <a:solidFill>
                  <a:srgbClr val="5AC7DE"/>
                </a:solidFill>
                <a:latin typeface="Montserrat"/>
                <a:ea typeface="Montserrat"/>
                <a:cs typeface="Montserrat"/>
                <a:sym typeface="Montserrat"/>
              </a:rPr>
              <a:t>DEL PROYECTO</a:t>
            </a:r>
            <a:endParaRPr lang="es-PE" sz="2000" b="1" i="0" u="none" strike="noStrike" cap="none" dirty="0">
              <a:solidFill>
                <a:srgbClr val="5AC7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A060EDE-5AD0-2247-A2E3-EFED59A0B1F0}"/>
              </a:ext>
            </a:extLst>
          </p:cNvPr>
          <p:cNvCxnSpPr>
            <a:cxnSpLocks/>
          </p:cNvCxnSpPr>
          <p:nvPr/>
        </p:nvCxnSpPr>
        <p:spPr>
          <a:xfrm>
            <a:off x="981421" y="1614195"/>
            <a:ext cx="605618" cy="0"/>
          </a:xfrm>
          <a:prstGeom prst="line">
            <a:avLst/>
          </a:prstGeom>
          <a:ln w="38100">
            <a:solidFill>
              <a:srgbClr val="49C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82EEFDD-41CD-BD4A-A7E5-AA13C44C3F79}"/>
              </a:ext>
            </a:extLst>
          </p:cNvPr>
          <p:cNvSpPr txBox="1"/>
          <p:nvPr/>
        </p:nvSpPr>
        <p:spPr>
          <a:xfrm>
            <a:off x="893285" y="1947563"/>
            <a:ext cx="155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4EC3D2"/>
                </a:solidFill>
                <a:latin typeface="Montserrat" pitchFamily="2" charset="77"/>
              </a:rPr>
              <a:t>Subtítulo</a:t>
            </a:r>
            <a:endParaRPr lang="en-US" sz="2000" b="1" dirty="0">
              <a:solidFill>
                <a:srgbClr val="4EC3D2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481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2B2D010-2C43-4642-AA0C-BC4994C11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-5136"/>
            <a:ext cx="6413500" cy="876300"/>
          </a:xfrm>
          <a:prstGeom prst="rect">
            <a:avLst/>
          </a:prstGeom>
        </p:spPr>
      </p:pic>
      <p:sp>
        <p:nvSpPr>
          <p:cNvPr id="21" name="CuadroTexto 8">
            <a:extLst>
              <a:ext uri="{FF2B5EF4-FFF2-40B4-BE49-F238E27FC236}">
                <a16:creationId xmlns:a16="http://schemas.microsoft.com/office/drawing/2014/main" id="{096CD337-0C0F-6040-BCD1-FB7598827F65}"/>
              </a:ext>
            </a:extLst>
          </p:cNvPr>
          <p:cNvSpPr txBox="1"/>
          <p:nvPr/>
        </p:nvSpPr>
        <p:spPr>
          <a:xfrm>
            <a:off x="893285" y="2313444"/>
            <a:ext cx="8316951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86">
                <a:solidFill>
                  <a:srgbClr val="005875"/>
                </a:solidFill>
                <a:latin typeface="Montserrat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sz="1500" dirty="0"/>
              <a:t>Cuerpo de texto</a:t>
            </a:r>
          </a:p>
        </p:txBody>
      </p:sp>
      <p:sp>
        <p:nvSpPr>
          <p:cNvPr id="22" name="Google Shape;116;p4">
            <a:extLst>
              <a:ext uri="{FF2B5EF4-FFF2-40B4-BE49-F238E27FC236}">
                <a16:creationId xmlns:a16="http://schemas.microsoft.com/office/drawing/2014/main" id="{34419DB1-926C-AC46-BAFE-6CFE8B917C81}"/>
              </a:ext>
            </a:extLst>
          </p:cNvPr>
          <p:cNvSpPr txBox="1"/>
          <p:nvPr/>
        </p:nvSpPr>
        <p:spPr>
          <a:xfrm>
            <a:off x="893284" y="1029460"/>
            <a:ext cx="472070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000" b="1" dirty="0" smtClean="0">
                <a:solidFill>
                  <a:srgbClr val="5AC7DE"/>
                </a:solidFill>
                <a:latin typeface="Montserrat"/>
                <a:ea typeface="Montserrat"/>
                <a:cs typeface="Montserrat"/>
                <a:sym typeface="Montserrat"/>
              </a:rPr>
              <a:t>TÍTULO </a:t>
            </a:r>
            <a:r>
              <a:rPr lang="es-PE" sz="2000" b="1" dirty="0">
                <a:solidFill>
                  <a:srgbClr val="5AC7DE"/>
                </a:solidFill>
                <a:latin typeface="Montserrat"/>
                <a:ea typeface="Montserrat"/>
                <a:cs typeface="Montserrat"/>
                <a:sym typeface="Montserrat"/>
              </a:rPr>
              <a:t>DEL PROYECTO</a:t>
            </a:r>
            <a:endParaRPr lang="es-PE" sz="2000" b="1" i="0" u="none" strike="noStrike" cap="none" dirty="0">
              <a:solidFill>
                <a:srgbClr val="5AC7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8FFFB7-4ACC-C149-A520-750A956D13FB}"/>
              </a:ext>
            </a:extLst>
          </p:cNvPr>
          <p:cNvCxnSpPr>
            <a:cxnSpLocks/>
          </p:cNvCxnSpPr>
          <p:nvPr/>
        </p:nvCxnSpPr>
        <p:spPr>
          <a:xfrm>
            <a:off x="981421" y="1614195"/>
            <a:ext cx="605618" cy="0"/>
          </a:xfrm>
          <a:prstGeom prst="line">
            <a:avLst/>
          </a:prstGeom>
          <a:ln w="38100">
            <a:solidFill>
              <a:srgbClr val="49C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742716D-62C2-2348-98DB-E6523E3C6895}"/>
              </a:ext>
            </a:extLst>
          </p:cNvPr>
          <p:cNvSpPr txBox="1"/>
          <p:nvPr/>
        </p:nvSpPr>
        <p:spPr>
          <a:xfrm>
            <a:off x="893285" y="1947563"/>
            <a:ext cx="155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75570"/>
                </a:solidFill>
                <a:latin typeface="Montserrat" pitchFamily="2" charset="77"/>
              </a:rPr>
              <a:t>Subtítulo</a:t>
            </a:r>
            <a:endParaRPr lang="en-US" sz="2000" b="1" dirty="0">
              <a:solidFill>
                <a:srgbClr val="07557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368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F640A4E-32A9-1678-F1A0-ADD9CF6E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41" y="2035895"/>
            <a:ext cx="5164459" cy="2371005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3400" b="1" u="none" strike="noStrike" baseline="0" dirty="0">
                <a:solidFill>
                  <a:schemeClr val="bg1"/>
                </a:solidFill>
                <a:latin typeface="Montserrat Light" pitchFamily="2" charset="77"/>
              </a:rPr>
              <a:t>ABRIDOR DE SECCIÓN: </a:t>
            </a:r>
            <a:r>
              <a:rPr lang="es-MX" sz="3600" u="none" strike="noStrike" baseline="0" dirty="0">
                <a:solidFill>
                  <a:srgbClr val="00506A"/>
                </a:solidFill>
                <a:latin typeface="Montserrat Light" pitchFamily="2" charset="77"/>
              </a:rPr>
              <a:t/>
            </a:r>
            <a:br>
              <a:rPr lang="es-MX" sz="3600" u="none" strike="noStrike" baseline="0" dirty="0">
                <a:solidFill>
                  <a:srgbClr val="00506A"/>
                </a:solidFill>
                <a:latin typeface="Montserrat Light" pitchFamily="2" charset="77"/>
              </a:rPr>
            </a:br>
            <a:r>
              <a:rPr lang="es-PE" sz="3000" b="1" dirty="0">
                <a:solidFill>
                  <a:srgbClr val="00506A"/>
                </a:solidFill>
                <a:effectLst/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endParaRPr lang="es-PE" sz="3000" b="1" dirty="0">
              <a:solidFill>
                <a:srgbClr val="00506A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373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2079A46-6EE3-F84E-9F87-40EAEBDA04CC}"/>
              </a:ext>
            </a:extLst>
          </p:cNvPr>
          <p:cNvSpPr txBox="1">
            <a:spLocks/>
          </p:cNvSpPr>
          <p:nvPr/>
        </p:nvSpPr>
        <p:spPr>
          <a:xfrm>
            <a:off x="525141" y="2035895"/>
            <a:ext cx="5164459" cy="237100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400" b="1" dirty="0">
                <a:solidFill>
                  <a:schemeClr val="bg1"/>
                </a:solidFill>
                <a:latin typeface="Montserrat Light" pitchFamily="2" charset="77"/>
              </a:rPr>
              <a:t>ABRIDOR DE SECCIÓN: </a:t>
            </a:r>
            <a:r>
              <a:rPr lang="es-MX" sz="3600" dirty="0">
                <a:solidFill>
                  <a:srgbClr val="00506A"/>
                </a:solidFill>
                <a:latin typeface="Montserrat Light" pitchFamily="2" charset="77"/>
              </a:rPr>
              <a:t/>
            </a:r>
            <a:br>
              <a:rPr lang="es-MX" sz="3600" dirty="0">
                <a:solidFill>
                  <a:srgbClr val="00506A"/>
                </a:solidFill>
                <a:latin typeface="Montserrat Light" pitchFamily="2" charset="77"/>
              </a:rPr>
            </a:br>
            <a:r>
              <a:rPr lang="es-PE" sz="3000" b="1" dirty="0">
                <a:solidFill>
                  <a:srgbClr val="00506A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endParaRPr lang="es-PE" sz="3000" b="1" dirty="0">
              <a:solidFill>
                <a:srgbClr val="00506A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044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BAE4429-BD6E-EF49-9C7D-1BCDE54D9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-5136"/>
            <a:ext cx="6413500" cy="876300"/>
          </a:xfrm>
          <a:prstGeom prst="rect">
            <a:avLst/>
          </a:prstGeom>
        </p:spPr>
      </p:pic>
      <p:sp>
        <p:nvSpPr>
          <p:cNvPr id="15" name="CuadroTexto 8">
            <a:extLst>
              <a:ext uri="{FF2B5EF4-FFF2-40B4-BE49-F238E27FC236}">
                <a16:creationId xmlns:a16="http://schemas.microsoft.com/office/drawing/2014/main" id="{83BD5788-D53D-6D49-A37F-337EBC5D87C9}"/>
              </a:ext>
            </a:extLst>
          </p:cNvPr>
          <p:cNvSpPr txBox="1"/>
          <p:nvPr/>
        </p:nvSpPr>
        <p:spPr>
          <a:xfrm>
            <a:off x="893285" y="2313444"/>
            <a:ext cx="8316951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86">
                <a:solidFill>
                  <a:srgbClr val="005875"/>
                </a:solidFill>
                <a:latin typeface="Montserrat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sz="1500" dirty="0"/>
              <a:t>Cuerpo de texto</a:t>
            </a:r>
          </a:p>
        </p:txBody>
      </p:sp>
      <p:sp>
        <p:nvSpPr>
          <p:cNvPr id="17" name="Google Shape;116;p4">
            <a:extLst>
              <a:ext uri="{FF2B5EF4-FFF2-40B4-BE49-F238E27FC236}">
                <a16:creationId xmlns:a16="http://schemas.microsoft.com/office/drawing/2014/main" id="{93A3624F-3A87-8F4B-956E-20B48005ED47}"/>
              </a:ext>
            </a:extLst>
          </p:cNvPr>
          <p:cNvSpPr txBox="1"/>
          <p:nvPr/>
        </p:nvSpPr>
        <p:spPr>
          <a:xfrm>
            <a:off x="893284" y="1029460"/>
            <a:ext cx="472070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000" b="1" dirty="0" smtClean="0">
                <a:solidFill>
                  <a:srgbClr val="5AC7DE"/>
                </a:solidFill>
                <a:latin typeface="Montserrat"/>
                <a:ea typeface="Montserrat"/>
                <a:cs typeface="Montserrat"/>
                <a:sym typeface="Montserrat"/>
              </a:rPr>
              <a:t>TÍTULO </a:t>
            </a:r>
            <a:r>
              <a:rPr lang="es-PE" sz="2000" b="1" dirty="0">
                <a:solidFill>
                  <a:srgbClr val="5AC7DE"/>
                </a:solidFill>
                <a:latin typeface="Montserrat"/>
                <a:ea typeface="Montserrat"/>
                <a:cs typeface="Montserrat"/>
                <a:sym typeface="Montserrat"/>
              </a:rPr>
              <a:t>DEL PROYECTO</a:t>
            </a:r>
            <a:endParaRPr lang="es-PE" sz="2000" b="1" i="0" u="none" strike="noStrike" cap="none" dirty="0">
              <a:solidFill>
                <a:srgbClr val="5AC7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634F79-329F-264B-81CF-8BACE7B33F1D}"/>
              </a:ext>
            </a:extLst>
          </p:cNvPr>
          <p:cNvCxnSpPr>
            <a:cxnSpLocks/>
          </p:cNvCxnSpPr>
          <p:nvPr/>
        </p:nvCxnSpPr>
        <p:spPr>
          <a:xfrm>
            <a:off x="981421" y="1614195"/>
            <a:ext cx="605618" cy="0"/>
          </a:xfrm>
          <a:prstGeom prst="line">
            <a:avLst/>
          </a:prstGeom>
          <a:ln w="38100">
            <a:solidFill>
              <a:srgbClr val="49C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BFD3437-4678-8147-8FE3-6AD13F3966F2}"/>
              </a:ext>
            </a:extLst>
          </p:cNvPr>
          <p:cNvSpPr txBox="1"/>
          <p:nvPr/>
        </p:nvSpPr>
        <p:spPr>
          <a:xfrm>
            <a:off x="893285" y="1947563"/>
            <a:ext cx="155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75570"/>
                </a:solidFill>
                <a:latin typeface="Montserrat" pitchFamily="2" charset="77"/>
              </a:rPr>
              <a:t>Subtítulo</a:t>
            </a:r>
            <a:endParaRPr lang="en-US" sz="2000" b="1" dirty="0">
              <a:solidFill>
                <a:srgbClr val="07557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036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6037AD-EDFB-B240-943B-69476238C7CF}"/>
              </a:ext>
            </a:extLst>
          </p:cNvPr>
          <p:cNvSpPr txBox="1">
            <a:spLocks/>
          </p:cNvSpPr>
          <p:nvPr/>
        </p:nvSpPr>
        <p:spPr>
          <a:xfrm>
            <a:off x="525141" y="2035895"/>
            <a:ext cx="5164459" cy="237100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400" b="1" dirty="0">
                <a:solidFill>
                  <a:schemeClr val="bg1"/>
                </a:solidFill>
                <a:latin typeface="Montserrat Light" pitchFamily="2" charset="77"/>
              </a:rPr>
              <a:t>ABRIDOR DE SECCIÓN: </a:t>
            </a:r>
            <a:r>
              <a:rPr lang="es-MX" sz="3600" dirty="0">
                <a:solidFill>
                  <a:srgbClr val="00506A"/>
                </a:solidFill>
                <a:latin typeface="Montserrat Light" pitchFamily="2" charset="77"/>
              </a:rPr>
              <a:t/>
            </a:r>
            <a:br>
              <a:rPr lang="es-MX" sz="3600" dirty="0">
                <a:solidFill>
                  <a:srgbClr val="00506A"/>
                </a:solidFill>
                <a:latin typeface="Montserrat Light" pitchFamily="2" charset="77"/>
              </a:rPr>
            </a:br>
            <a:r>
              <a:rPr lang="es-PE" sz="3000" b="1" dirty="0">
                <a:solidFill>
                  <a:srgbClr val="A6C645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endParaRPr lang="es-PE" sz="3000" b="1" dirty="0">
              <a:solidFill>
                <a:srgbClr val="A6C645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324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9AB55-8778-1C43-AD1A-ABDBE6CAFEFF}"/>
              </a:ext>
            </a:extLst>
          </p:cNvPr>
          <p:cNvSpPr txBox="1"/>
          <p:nvPr/>
        </p:nvSpPr>
        <p:spPr>
          <a:xfrm>
            <a:off x="4637216" y="2663225"/>
            <a:ext cx="32191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Montserrat" pitchFamily="2" charset="77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897146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70</Words>
  <Application>Microsoft Office PowerPoint</Application>
  <PresentationFormat>Panorámica</PresentationFormat>
  <Paragraphs>18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Light</vt:lpstr>
      <vt:lpstr>Montserrat SemiBold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ABRIDOR DE SECCIÓN:  Título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Portada de la Presentación</dc:title>
  <dc:creator>Lorena Flores</dc:creator>
  <cp:lastModifiedBy>Toshiba</cp:lastModifiedBy>
  <cp:revision>107</cp:revision>
  <dcterms:created xsi:type="dcterms:W3CDTF">2018-09-06T22:34:26Z</dcterms:created>
  <dcterms:modified xsi:type="dcterms:W3CDTF">2023-04-14T15:47:53Z</dcterms:modified>
</cp:coreProperties>
</file>